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8" r:id="rId2"/>
  </p:sldIdLst>
  <p:sldSz cx="7562850" cy="1068863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747775"/>
          </p15:clr>
        </p15:guide>
        <p15:guide id="2" pos="2382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3CFB8C-7C3B-FFD1-CAEC-7CBFF5FBD775}" v="58" dt="2025-11-14T21:32:00.8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2928" y="78"/>
      </p:cViewPr>
      <p:guideLst>
        <p:guide orient="horz" pos="3367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14714" y="685800"/>
            <a:ext cx="2429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57783" y="1547391"/>
            <a:ext cx="7046400" cy="426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57776" y="5889935"/>
            <a:ext cx="7046400" cy="164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7006734" y="9691191"/>
            <a:ext cx="4539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57776" y="2298771"/>
            <a:ext cx="7046400" cy="408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57776" y="6551017"/>
            <a:ext cx="7046400" cy="270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7006734" y="9691191"/>
            <a:ext cx="4539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7006734" y="9691191"/>
            <a:ext cx="4539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57776" y="4469940"/>
            <a:ext cx="7046400" cy="174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7006734" y="9691191"/>
            <a:ext cx="4539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57776" y="924860"/>
            <a:ext cx="7046400" cy="119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257776" y="2395097"/>
            <a:ext cx="7046400" cy="710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7006734" y="9691191"/>
            <a:ext cx="4539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257776" y="924860"/>
            <a:ext cx="7046400" cy="119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257776" y="2395097"/>
            <a:ext cx="3307800" cy="710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3996401" y="2395097"/>
            <a:ext cx="3307800" cy="710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7006734" y="9691191"/>
            <a:ext cx="4539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57776" y="924860"/>
            <a:ext cx="7046400" cy="119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7006734" y="9691191"/>
            <a:ext cx="4539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57776" y="1154659"/>
            <a:ext cx="2322300" cy="1570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57776" y="2887895"/>
            <a:ext cx="2322300" cy="660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7006734" y="9691191"/>
            <a:ext cx="4539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05437" y="935511"/>
            <a:ext cx="5266200" cy="850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7006734" y="9691191"/>
            <a:ext cx="4539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1050" y="-260"/>
            <a:ext cx="3781200" cy="10689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19569" y="2562809"/>
            <a:ext cx="3345300" cy="308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19569" y="5825407"/>
            <a:ext cx="3345300" cy="256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084973" y="1504787"/>
            <a:ext cx="3173100" cy="767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7006734" y="9691191"/>
            <a:ext cx="4539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57776" y="8792066"/>
            <a:ext cx="4961100" cy="125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7006734" y="9691191"/>
            <a:ext cx="4539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57776" y="924860"/>
            <a:ext cx="7046400" cy="119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57776" y="2395097"/>
            <a:ext cx="7046400" cy="71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006734" y="9691191"/>
            <a:ext cx="4539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41B2E6F-A967-1696-4BD1-97E0E2D3FC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7225" y="1234733"/>
            <a:ext cx="5148399" cy="873676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7D96E78-E2A2-D538-C45D-47AE162FE9C3}"/>
              </a:ext>
            </a:extLst>
          </p:cNvPr>
          <p:cNvSpPr txBox="1"/>
          <p:nvPr/>
        </p:nvSpPr>
        <p:spPr>
          <a:xfrm>
            <a:off x="2279147" y="553134"/>
            <a:ext cx="2743200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dirty="0"/>
              <a:t>Fig. S1</a:t>
            </a:r>
          </a:p>
        </p:txBody>
      </p:sp>
    </p:spTree>
    <p:extLst>
      <p:ext uri="{BB962C8B-B14F-4D97-AF65-F5344CB8AC3E}">
        <p14:creationId xmlns:p14="http://schemas.microsoft.com/office/powerpoint/2010/main" val="3828514966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사용자 지정</PresentationFormat>
  <Paragraphs>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Genius</dc:creator>
  <cp:lastModifiedBy>Editor</cp:lastModifiedBy>
  <cp:revision>30</cp:revision>
  <dcterms:modified xsi:type="dcterms:W3CDTF">2026-05-29T00:08:41Z</dcterms:modified>
</cp:coreProperties>
</file>